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lt-LT"/>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lt-LT"/>
          </a:p>
        </p:txBody>
      </p:sp>
      <p:sp>
        <p:nvSpPr>
          <p:cNvPr id="4" name="Datos vietos rezervavimo ženklas 3"/>
          <p:cNvSpPr>
            <a:spLocks noGrp="1"/>
          </p:cNvSpPr>
          <p:nvPr>
            <p:ph type="dt" sz="half" idx="10"/>
          </p:nvPr>
        </p:nvSpPr>
        <p:spPr/>
        <p:txBody>
          <a:bodyPr/>
          <a:lstStyle/>
          <a:p>
            <a:fld id="{8F6C940C-8733-4503-89AF-FB380842B9DE}" type="datetimeFigureOut">
              <a:rPr lang="lt-LT" smtClean="0"/>
              <a:t>2024-10-16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184017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8F6C940C-8733-4503-89AF-FB380842B9DE}" type="datetimeFigureOut">
              <a:rPr lang="lt-LT" smtClean="0"/>
              <a:t>2024-10-16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423213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8F6C940C-8733-4503-89AF-FB380842B9DE}" type="datetimeFigureOut">
              <a:rPr lang="lt-LT" smtClean="0"/>
              <a:t>2024-10-16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23668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10"/>
          </p:nvPr>
        </p:nvSpPr>
        <p:spPr/>
        <p:txBody>
          <a:bodyPr/>
          <a:lstStyle/>
          <a:p>
            <a:fld id="{8F6C940C-8733-4503-89AF-FB380842B9DE}" type="datetimeFigureOut">
              <a:rPr lang="lt-LT" smtClean="0"/>
              <a:t>2024-10-16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287082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Redaguoti šablono teksto stilius</a:t>
            </a:r>
          </a:p>
        </p:txBody>
      </p:sp>
      <p:sp>
        <p:nvSpPr>
          <p:cNvPr id="4" name="Datos vietos rezervavimo ženklas 3"/>
          <p:cNvSpPr>
            <a:spLocks noGrp="1"/>
          </p:cNvSpPr>
          <p:nvPr>
            <p:ph type="dt" sz="half" idx="10"/>
          </p:nvPr>
        </p:nvSpPr>
        <p:spPr/>
        <p:txBody>
          <a:bodyPr/>
          <a:lstStyle/>
          <a:p>
            <a:fld id="{8F6C940C-8733-4503-89AF-FB380842B9DE}" type="datetimeFigureOut">
              <a:rPr lang="lt-LT" smtClean="0"/>
              <a:t>2024-10-16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205732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5" name="Datos vietos rezervavimo ženklas 4"/>
          <p:cNvSpPr>
            <a:spLocks noGrp="1"/>
          </p:cNvSpPr>
          <p:nvPr>
            <p:ph type="dt" sz="half" idx="10"/>
          </p:nvPr>
        </p:nvSpPr>
        <p:spPr/>
        <p:txBody>
          <a:bodyPr/>
          <a:lstStyle/>
          <a:p>
            <a:fld id="{8F6C940C-8733-4503-89AF-FB380842B9DE}" type="datetimeFigureOut">
              <a:rPr lang="lt-LT" smtClean="0"/>
              <a:t>2024-10-16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83644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7" name="Datos vietos rezervavimo ženklas 6"/>
          <p:cNvSpPr>
            <a:spLocks noGrp="1"/>
          </p:cNvSpPr>
          <p:nvPr>
            <p:ph type="dt" sz="half" idx="10"/>
          </p:nvPr>
        </p:nvSpPr>
        <p:spPr/>
        <p:txBody>
          <a:bodyPr/>
          <a:lstStyle/>
          <a:p>
            <a:fld id="{8F6C940C-8733-4503-89AF-FB380842B9DE}" type="datetimeFigureOut">
              <a:rPr lang="lt-LT" smtClean="0"/>
              <a:t>2024-10-16</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32128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8F6C940C-8733-4503-89AF-FB380842B9DE}" type="datetimeFigureOut">
              <a:rPr lang="lt-LT" smtClean="0"/>
              <a:t>2024-10-16</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178300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8F6C940C-8733-4503-89AF-FB380842B9DE}" type="datetimeFigureOut">
              <a:rPr lang="lt-LT" smtClean="0"/>
              <a:t>2024-10-16</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203055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8F6C940C-8733-4503-89AF-FB380842B9DE}" type="datetimeFigureOut">
              <a:rPr lang="lt-LT" smtClean="0"/>
              <a:t>2024-10-16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281177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8F6C940C-8733-4503-89AF-FB380842B9DE}" type="datetimeFigureOut">
              <a:rPr lang="lt-LT" smtClean="0"/>
              <a:t>2024-10-16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904B5B1-72E9-4D7C-9609-B2DAE58E9B47}" type="slidenum">
              <a:rPr lang="lt-LT" smtClean="0"/>
              <a:t>‹#›</a:t>
            </a:fld>
            <a:endParaRPr lang="lt-LT"/>
          </a:p>
        </p:txBody>
      </p:sp>
    </p:spTree>
    <p:extLst>
      <p:ext uri="{BB962C8B-B14F-4D97-AF65-F5344CB8AC3E}">
        <p14:creationId xmlns:p14="http://schemas.microsoft.com/office/powerpoint/2010/main" val="1803446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lt-LT"/>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C940C-8733-4503-89AF-FB380842B9DE}" type="datetimeFigureOut">
              <a:rPr lang="lt-LT" smtClean="0"/>
              <a:t>2024-10-16</a:t>
            </a:fld>
            <a:endParaRPr lang="lt-LT"/>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4B5B1-72E9-4D7C-9609-B2DAE58E9B47}" type="slidenum">
              <a:rPr lang="lt-LT" smtClean="0"/>
              <a:t>‹#›</a:t>
            </a:fld>
            <a:endParaRPr lang="lt-LT"/>
          </a:p>
        </p:txBody>
      </p:sp>
    </p:spTree>
    <p:extLst>
      <p:ext uri="{BB962C8B-B14F-4D97-AF65-F5344CB8AC3E}">
        <p14:creationId xmlns:p14="http://schemas.microsoft.com/office/powerpoint/2010/main" val="2471347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rotWithShape="1">
          <a:blip r:embed="rId2"/>
          <a:srcRect l="8089" t="2353" r="-8089" b="-2353"/>
          <a:stretch/>
        </p:blipFill>
        <p:spPr>
          <a:xfrm>
            <a:off x="0" y="0"/>
            <a:ext cx="13227887" cy="6975566"/>
          </a:xfrm>
          <a:prstGeom prst="rect">
            <a:avLst/>
          </a:prstGeom>
        </p:spPr>
      </p:pic>
      <p:sp>
        <p:nvSpPr>
          <p:cNvPr id="2" name="Pavadinimas 1"/>
          <p:cNvSpPr>
            <a:spLocks noGrp="1"/>
          </p:cNvSpPr>
          <p:nvPr>
            <p:ph type="ctrTitle"/>
          </p:nvPr>
        </p:nvSpPr>
        <p:spPr>
          <a:xfrm>
            <a:off x="1349829" y="600891"/>
            <a:ext cx="9318171" cy="1297578"/>
          </a:xfrm>
        </p:spPr>
        <p:txBody>
          <a:bodyPr/>
          <a:lstStyle/>
          <a:p>
            <a:r>
              <a:rPr lang="lt-LT" b="1" dirty="0" smtClean="0">
                <a:solidFill>
                  <a:srgbClr val="FFFF00"/>
                </a:solidFill>
                <a:latin typeface="Arial Black" panose="020B0A04020102020204" pitchFamily="34" charset="0"/>
              </a:rPr>
              <a:t>,,GRYBAI CIUDNIAU“</a:t>
            </a:r>
            <a:endParaRPr lang="lt-LT"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066109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95794" y="95159"/>
            <a:ext cx="12636137" cy="1325563"/>
          </a:xfrm>
        </p:spPr>
        <p:txBody>
          <a:bodyPr>
            <a:noAutofit/>
          </a:bodyPr>
          <a:lstStyle/>
          <a:p>
            <a:r>
              <a:rPr lang="lt-LT" sz="5400" dirty="0" err="1" smtClean="0">
                <a:solidFill>
                  <a:srgbClr val="00B050"/>
                </a:solidFill>
                <a:latin typeface="Arial Black" panose="020B0A04020102020204" pitchFamily="34" charset="0"/>
              </a:rPr>
              <a:t>Lapkricį</a:t>
            </a:r>
            <a:r>
              <a:rPr lang="lt-LT" sz="5400" dirty="0" smtClean="0">
                <a:solidFill>
                  <a:srgbClr val="00B050"/>
                </a:solidFill>
                <a:latin typeface="Arial Black" panose="020B0A04020102020204" pitchFamily="34" charset="0"/>
              </a:rPr>
              <a:t> </a:t>
            </a:r>
            <a:r>
              <a:rPr lang="lt-LT" sz="5400" dirty="0" err="1" smtClean="0">
                <a:solidFill>
                  <a:srgbClr val="00B050"/>
                </a:solidFill>
                <a:latin typeface="Arial Black" panose="020B0A04020102020204" pitchFamily="34" charset="0"/>
              </a:rPr>
              <a:t>ataina</a:t>
            </a:r>
            <a:r>
              <a:rPr lang="lt-LT" sz="5400" dirty="0" smtClean="0">
                <a:solidFill>
                  <a:srgbClr val="00B050"/>
                </a:solidFill>
                <a:latin typeface="Arial Black" panose="020B0A04020102020204" pitchFamily="34" charset="0"/>
              </a:rPr>
              <a:t> </a:t>
            </a:r>
            <a:r>
              <a:rPr lang="lt-LT" sz="5400" dirty="0" err="1" smtClean="0">
                <a:solidFill>
                  <a:srgbClr val="00B050"/>
                </a:solidFill>
                <a:latin typeface="Arial Black" panose="020B0A04020102020204" pitchFamily="34" charset="0"/>
              </a:rPr>
              <a:t>čėsas</a:t>
            </a:r>
            <a:r>
              <a:rPr lang="lt-LT" sz="5400" dirty="0" smtClean="0">
                <a:solidFill>
                  <a:srgbClr val="00B050"/>
                </a:solidFill>
                <a:latin typeface="Arial Black" panose="020B0A04020102020204" pitchFamily="34" charset="0"/>
              </a:rPr>
              <a:t> </a:t>
            </a:r>
            <a:r>
              <a:rPr lang="lt-LT" sz="5400" dirty="0" err="1" smtClean="0">
                <a:solidFill>
                  <a:srgbClr val="00B050"/>
                </a:solidFill>
                <a:latin typeface="Arial Black" panose="020B0A04020102020204" pitchFamily="34" charset="0"/>
              </a:rPr>
              <a:t>zelionkei</a:t>
            </a:r>
            <a:r>
              <a:rPr lang="lt-LT" sz="5400" dirty="0" smtClean="0">
                <a:solidFill>
                  <a:srgbClr val="00B050"/>
                </a:solidFill>
                <a:latin typeface="Arial Black" panose="020B0A04020102020204" pitchFamily="34" charset="0"/>
              </a:rPr>
              <a:t>, žaliuokei- baltikui.</a:t>
            </a:r>
            <a:endParaRPr lang="lt-LT" sz="5400" dirty="0">
              <a:solidFill>
                <a:srgbClr val="00B050"/>
              </a:solidFill>
              <a:latin typeface="Arial Black" panose="020B0A04020102020204" pitchFamily="34" charset="0"/>
            </a:endParaRPr>
          </a:p>
        </p:txBody>
      </p:sp>
      <p:pic>
        <p:nvPicPr>
          <p:cNvPr id="4" name="Turinio vietos rezervavimo ženklas 3"/>
          <p:cNvPicPr>
            <a:picLocks noGrp="1" noChangeAspect="1"/>
          </p:cNvPicPr>
          <p:nvPr>
            <p:ph idx="1"/>
          </p:nvPr>
        </p:nvPicPr>
        <p:blipFill rotWithShape="1">
          <a:blip r:embed="rId2"/>
          <a:srcRect l="3468" r="1355" b="13746"/>
          <a:stretch/>
        </p:blipFill>
        <p:spPr>
          <a:xfrm>
            <a:off x="95794" y="1420722"/>
            <a:ext cx="12096206" cy="5437278"/>
          </a:xfrm>
          <a:prstGeom prst="rect">
            <a:avLst/>
          </a:prstGeom>
        </p:spPr>
      </p:pic>
    </p:spTree>
    <p:extLst>
      <p:ext uri="{BB962C8B-B14F-4D97-AF65-F5344CB8AC3E}">
        <p14:creationId xmlns:p14="http://schemas.microsoft.com/office/powerpoint/2010/main" val="2539826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138702"/>
            <a:ext cx="11826240" cy="1325563"/>
          </a:xfrm>
        </p:spPr>
        <p:txBody>
          <a:bodyPr>
            <a:normAutofit fontScale="90000"/>
          </a:bodyPr>
          <a:lstStyle/>
          <a:p>
            <a:r>
              <a:rPr lang="lt-LT" dirty="0"/>
              <a:t> </a:t>
            </a:r>
            <a:r>
              <a:rPr lang="lt-LT" sz="5400" dirty="0" smtClean="0">
                <a:solidFill>
                  <a:schemeClr val="accent4">
                    <a:lumMod val="50000"/>
                  </a:schemeClr>
                </a:solidFill>
                <a:latin typeface="Arial Black" panose="020B0A04020102020204" pitchFamily="34" charset="0"/>
              </a:rPr>
              <a:t>O </a:t>
            </a:r>
            <a:r>
              <a:rPr lang="lt-LT" sz="5400" dirty="0" err="1" smtClean="0">
                <a:solidFill>
                  <a:schemeClr val="accent4">
                    <a:lumMod val="50000"/>
                  </a:schemeClr>
                </a:solidFill>
                <a:latin typeface="Arial Black" panose="020B0A04020102020204" pitchFamily="34" charset="0"/>
              </a:rPr>
              <a:t>cia</a:t>
            </a:r>
            <a:r>
              <a:rPr lang="lt-LT" sz="5400" dirty="0" smtClean="0">
                <a:solidFill>
                  <a:schemeClr val="accent4">
                    <a:lumMod val="50000"/>
                  </a:schemeClr>
                </a:solidFill>
                <a:latin typeface="Arial Black" panose="020B0A04020102020204" pitchFamily="34" charset="0"/>
              </a:rPr>
              <a:t> stovi </a:t>
            </a:r>
            <a:r>
              <a:rPr lang="lt-LT" sz="5400" dirty="0" err="1" smtClean="0">
                <a:solidFill>
                  <a:schemeClr val="accent4">
                    <a:lumMod val="50000"/>
                  </a:schemeClr>
                </a:solidFill>
                <a:latin typeface="Arial Black" panose="020B0A04020102020204" pitchFamily="34" charset="0"/>
              </a:rPr>
              <a:t>margakojė</a:t>
            </a:r>
            <a:r>
              <a:rPr lang="lt-LT" sz="5400" dirty="0" smtClean="0">
                <a:solidFill>
                  <a:schemeClr val="accent4">
                    <a:lumMod val="50000"/>
                  </a:schemeClr>
                </a:solidFill>
                <a:latin typeface="Arial Black" panose="020B0A04020102020204" pitchFamily="34" charset="0"/>
              </a:rPr>
              <a:t>- dar </a:t>
            </a:r>
            <a:r>
              <a:rPr lang="lt-LT" sz="5400" dirty="0" err="1" smtClean="0">
                <a:solidFill>
                  <a:schemeClr val="accent4">
                    <a:lumMod val="50000"/>
                  </a:schemeClr>
                </a:solidFill>
                <a:latin typeface="Arial Black" panose="020B0A04020102020204" pitchFamily="34" charset="0"/>
              </a:rPr>
              <a:t>kitep</a:t>
            </a:r>
            <a:r>
              <a:rPr lang="lt-LT" sz="5400" dirty="0" smtClean="0">
                <a:solidFill>
                  <a:schemeClr val="accent4">
                    <a:lumMod val="50000"/>
                  </a:schemeClr>
                </a:solidFill>
                <a:latin typeface="Arial Black" panose="020B0A04020102020204" pitchFamily="34" charset="0"/>
              </a:rPr>
              <a:t>- skėtinė žvynabudė.</a:t>
            </a:r>
            <a:endParaRPr lang="lt-LT" sz="5400" dirty="0">
              <a:solidFill>
                <a:schemeClr val="accent4">
                  <a:lumMod val="50000"/>
                </a:schemeClr>
              </a:solidFill>
              <a:latin typeface="Arial Black" panose="020B0A04020102020204" pitchFamily="34" charset="0"/>
            </a:endParaRPr>
          </a:p>
        </p:txBody>
      </p:sp>
      <p:pic>
        <p:nvPicPr>
          <p:cNvPr id="4" name="Turinio vietos rezervavimo ženklas 3"/>
          <p:cNvPicPr>
            <a:picLocks noGrp="1" noChangeAspect="1"/>
          </p:cNvPicPr>
          <p:nvPr>
            <p:ph idx="1"/>
          </p:nvPr>
        </p:nvPicPr>
        <p:blipFill rotWithShape="1">
          <a:blip r:embed="rId2"/>
          <a:srcRect t="4120" r="6740" b="4376"/>
          <a:stretch/>
        </p:blipFill>
        <p:spPr>
          <a:xfrm>
            <a:off x="60960" y="1464264"/>
            <a:ext cx="11974286" cy="5393735"/>
          </a:xfrm>
          <a:prstGeom prst="rect">
            <a:avLst/>
          </a:prstGeom>
        </p:spPr>
      </p:pic>
    </p:spTree>
    <p:extLst>
      <p:ext uri="{BB962C8B-B14F-4D97-AF65-F5344CB8AC3E}">
        <p14:creationId xmlns:p14="http://schemas.microsoft.com/office/powerpoint/2010/main" val="3117523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lt-LT" sz="3200" dirty="0" err="1">
                <a:latin typeface="Arial Black" panose="020B0A04020102020204" pitchFamily="34" charset="0"/>
              </a:rPr>
              <a:t>B</a:t>
            </a:r>
            <a:r>
              <a:rPr lang="lt-LT" sz="3200" dirty="0" err="1" smtClean="0">
                <a:latin typeface="Arial Black" panose="020B0A04020102020204" pitchFamily="34" charset="0"/>
              </a:rPr>
              <a:t>obnosis</a:t>
            </a:r>
            <a:r>
              <a:rPr lang="lt-LT" sz="3200" dirty="0" smtClean="0">
                <a:latin typeface="Arial Black" panose="020B0A04020102020204" pitchFamily="34" charset="0"/>
              </a:rPr>
              <a:t> arba </a:t>
            </a:r>
            <a:r>
              <a:rPr lang="lt-LT" sz="3200" dirty="0" err="1" smtClean="0">
                <a:latin typeface="Arial Black" panose="020B0A04020102020204" pitchFamily="34" charset="0"/>
              </a:rPr>
              <a:t>šmarška</a:t>
            </a:r>
            <a:r>
              <a:rPr lang="lt-LT" sz="3200" dirty="0" smtClean="0">
                <a:latin typeface="Arial Black" panose="020B0A04020102020204" pitchFamily="34" charset="0"/>
              </a:rPr>
              <a:t>, kurio žalio </a:t>
            </a:r>
            <a:r>
              <a:rPr lang="lt-LT" sz="3200" dirty="0" err="1" smtClean="0">
                <a:latin typeface="Arial Black" panose="020B0A04020102020204" pitchFamily="34" charset="0"/>
              </a:rPr>
              <a:t>kaštavoc</a:t>
            </a:r>
            <a:r>
              <a:rPr lang="lt-LT" sz="3200" dirty="0" smtClean="0">
                <a:latin typeface="Arial Black" panose="020B0A04020102020204" pitchFamily="34" charset="0"/>
              </a:rPr>
              <a:t> </a:t>
            </a:r>
            <a:r>
              <a:rPr lang="lt-LT" sz="3200" dirty="0" err="1" smtClean="0">
                <a:latin typeface="Arial Black" panose="020B0A04020102020204" pitchFamily="34" charset="0"/>
              </a:rPr>
              <a:t>nemožna</a:t>
            </a:r>
            <a:r>
              <a:rPr lang="lt-LT" sz="3200" dirty="0" smtClean="0">
                <a:latin typeface="Arial Black" panose="020B0A04020102020204" pitchFamily="34" charset="0"/>
              </a:rPr>
              <a:t> – </a:t>
            </a:r>
            <a:r>
              <a:rPr lang="lt-LT" sz="3200" dirty="0" err="1" smtClean="0">
                <a:latin typeface="Arial Black" panose="020B0A04020102020204" pitchFamily="34" charset="0"/>
              </a:rPr>
              <a:t>nuodzyngas</a:t>
            </a:r>
            <a:r>
              <a:rPr lang="lt-LT" sz="3200" dirty="0" smtClean="0">
                <a:latin typeface="Arial Black" panose="020B0A04020102020204" pitchFamily="34" charset="0"/>
              </a:rPr>
              <a:t>, bet tris keturis </a:t>
            </a:r>
            <a:r>
              <a:rPr lang="lt-LT" sz="3200" dirty="0" err="1" smtClean="0">
                <a:latin typeface="Arial Black" panose="020B0A04020102020204" pitchFamily="34" charset="0"/>
              </a:rPr>
              <a:t>rozus</a:t>
            </a:r>
            <a:r>
              <a:rPr lang="lt-LT" sz="3200" dirty="0" smtClean="0">
                <a:latin typeface="Arial Black" panose="020B0A04020102020204" pitchFamily="34" charset="0"/>
              </a:rPr>
              <a:t> apvirus po 15 </a:t>
            </a:r>
            <a:r>
              <a:rPr lang="lt-LT" sz="3200" dirty="0" err="1" smtClean="0">
                <a:latin typeface="Arial Black" panose="020B0A04020102020204" pitchFamily="34" charset="0"/>
              </a:rPr>
              <a:t>minutių</a:t>
            </a:r>
            <a:r>
              <a:rPr lang="lt-LT" sz="3200" dirty="0" smtClean="0">
                <a:latin typeface="Arial Black" panose="020B0A04020102020204" pitchFamily="34" charset="0"/>
              </a:rPr>
              <a:t> </a:t>
            </a:r>
            <a:r>
              <a:rPr lang="lt-LT" sz="3200" dirty="0" err="1" smtClean="0">
                <a:latin typeface="Arial Black" panose="020B0A04020102020204" pitchFamily="34" charset="0"/>
              </a:rPr>
              <a:t>možna</a:t>
            </a:r>
            <a:r>
              <a:rPr lang="lt-LT" sz="3200" dirty="0" smtClean="0">
                <a:latin typeface="Arial Black" panose="020B0A04020102020204" pitchFamily="34" charset="0"/>
              </a:rPr>
              <a:t> ir </a:t>
            </a:r>
            <a:r>
              <a:rPr lang="lt-LT" sz="3200" dirty="0" err="1" smtClean="0">
                <a:latin typeface="Arial Black" panose="020B0A04020102020204" pitchFamily="34" charset="0"/>
              </a:rPr>
              <a:t>valgyc</a:t>
            </a:r>
            <a:r>
              <a:rPr lang="lt-LT" sz="3200" dirty="0">
                <a:latin typeface="Arial Black" panose="020B0A04020102020204" pitchFamily="34" charset="0"/>
              </a:rPr>
              <a:t>,</a:t>
            </a:r>
            <a:r>
              <a:rPr lang="lt-LT" sz="3200" dirty="0" smtClean="0">
                <a:latin typeface="Arial Black" panose="020B0A04020102020204" pitchFamily="34" charset="0"/>
              </a:rPr>
              <a:t> </a:t>
            </a:r>
            <a:r>
              <a:rPr lang="lt-LT" sz="3200" dirty="0" err="1" smtClean="0">
                <a:latin typeface="Arial Black" panose="020B0A04020102020204" pitchFamily="34" charset="0"/>
              </a:rPr>
              <a:t>nor</a:t>
            </a:r>
            <a:r>
              <a:rPr lang="lt-LT" sz="3200" dirty="0" smtClean="0">
                <a:latin typeface="Arial Black" panose="020B0A04020102020204" pitchFamily="34" charset="0"/>
              </a:rPr>
              <a:t> </a:t>
            </a:r>
            <a:r>
              <a:rPr lang="lt-LT" sz="3200" dirty="0" err="1" smtClean="0">
                <a:latin typeface="Arial Black" panose="020B0A04020102020204" pitchFamily="34" charset="0"/>
              </a:rPr>
              <a:t>biskį</a:t>
            </a:r>
            <a:r>
              <a:rPr lang="lt-LT" sz="3200" dirty="0" smtClean="0">
                <a:latin typeface="Arial Black" panose="020B0A04020102020204" pitchFamily="34" charset="0"/>
              </a:rPr>
              <a:t> traška tarp dantų, </a:t>
            </a:r>
            <a:r>
              <a:rPr lang="lt-LT" sz="3200" dirty="0" err="1" smtClean="0">
                <a:latin typeface="Arial Black" panose="020B0A04020102020204" pitchFamily="34" charset="0"/>
              </a:rPr>
              <a:t>ale</a:t>
            </a:r>
            <a:r>
              <a:rPr lang="lt-LT" sz="3200" dirty="0" smtClean="0">
                <a:latin typeface="Arial Black" panose="020B0A04020102020204" pitchFamily="34" charset="0"/>
              </a:rPr>
              <a:t> skanu – lietuviškai bobausis.</a:t>
            </a:r>
            <a:endParaRPr lang="lt-LT" sz="3200" dirty="0">
              <a:latin typeface="Arial Black" panose="020B0A04020102020204" pitchFamily="34" charset="0"/>
            </a:endParaRPr>
          </a:p>
        </p:txBody>
      </p:sp>
      <p:pic>
        <p:nvPicPr>
          <p:cNvPr id="4" name="Turinio vietos rezervavimo ženklas 3"/>
          <p:cNvPicPr>
            <a:picLocks noGrp="1" noChangeAspect="1"/>
          </p:cNvPicPr>
          <p:nvPr>
            <p:ph idx="1"/>
          </p:nvPr>
        </p:nvPicPr>
        <p:blipFill>
          <a:blip r:embed="rId2"/>
          <a:stretch>
            <a:fillRect/>
          </a:stretch>
        </p:blipFill>
        <p:spPr>
          <a:xfrm>
            <a:off x="0" y="1832450"/>
            <a:ext cx="6130834" cy="5025549"/>
          </a:xfrm>
          <a:prstGeom prst="rect">
            <a:avLst/>
          </a:prstGeom>
        </p:spPr>
      </p:pic>
      <p:pic>
        <p:nvPicPr>
          <p:cNvPr id="5" name="Paveikslėlis 4"/>
          <p:cNvPicPr>
            <a:picLocks noChangeAspect="1"/>
          </p:cNvPicPr>
          <p:nvPr/>
        </p:nvPicPr>
        <p:blipFill rotWithShape="1">
          <a:blip r:embed="rId3"/>
          <a:srcRect l="-27024" t="9294" r="31714" b="12706"/>
          <a:stretch/>
        </p:blipFill>
        <p:spPr>
          <a:xfrm>
            <a:off x="3719649" y="1832450"/>
            <a:ext cx="8472351" cy="5052061"/>
          </a:xfrm>
          <a:prstGeom prst="rect">
            <a:avLst/>
          </a:prstGeom>
        </p:spPr>
      </p:pic>
    </p:spTree>
    <p:extLst>
      <p:ext uri="{BB962C8B-B14F-4D97-AF65-F5344CB8AC3E}">
        <p14:creationId xmlns:p14="http://schemas.microsoft.com/office/powerpoint/2010/main" val="3171731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endParaRPr lang="lt-LT" dirty="0">
              <a:solidFill>
                <a:srgbClr val="FFFF00"/>
              </a:solidFill>
              <a:latin typeface="Arial Black" panose="020B0A04020102020204" pitchFamily="34" charset="0"/>
            </a:endParaRPr>
          </a:p>
        </p:txBody>
      </p:sp>
      <p:pic>
        <p:nvPicPr>
          <p:cNvPr id="4" name="Turinio vietos rezervavimo ženklas 3"/>
          <p:cNvPicPr>
            <a:picLocks noGrp="1" noChangeAspect="1"/>
          </p:cNvPicPr>
          <p:nvPr>
            <p:ph idx="1"/>
          </p:nvPr>
        </p:nvPicPr>
        <p:blipFill rotWithShape="1">
          <a:blip r:embed="rId2"/>
          <a:srcRect l="2375" t="-11100" r="-1950" b="-9725"/>
          <a:stretch/>
        </p:blipFill>
        <p:spPr>
          <a:xfrm>
            <a:off x="0" y="-755482"/>
            <a:ext cx="12436632" cy="8223083"/>
          </a:xfrm>
          <a:prstGeom prst="rect">
            <a:avLst/>
          </a:prstGeom>
        </p:spPr>
      </p:pic>
      <p:sp>
        <p:nvSpPr>
          <p:cNvPr id="5" name="Stačiakampis 4"/>
          <p:cNvSpPr/>
          <p:nvPr/>
        </p:nvSpPr>
        <p:spPr>
          <a:xfrm>
            <a:off x="296092" y="232127"/>
            <a:ext cx="6096000" cy="5632311"/>
          </a:xfrm>
          <a:prstGeom prst="rect">
            <a:avLst/>
          </a:prstGeom>
        </p:spPr>
        <p:txBody>
          <a:bodyPr>
            <a:spAutoFit/>
          </a:bodyPr>
          <a:lstStyle/>
          <a:p>
            <a:r>
              <a:rPr lang="lt-LT" sz="4000" dirty="0" smtClean="0">
                <a:solidFill>
                  <a:srgbClr val="FFFF00"/>
                </a:solidFill>
                <a:latin typeface="Arial Black" panose="020B0A04020102020204" pitchFamily="34" charset="0"/>
              </a:rPr>
              <a:t>Nu </a:t>
            </a:r>
            <a:r>
              <a:rPr lang="lt-LT" sz="4000" dirty="0" err="1" smtClean="0">
                <a:solidFill>
                  <a:srgbClr val="FFFF00"/>
                </a:solidFill>
                <a:latin typeface="Arial Black" panose="020B0A04020102020204" pitchFamily="34" charset="0"/>
              </a:rPr>
              <a:t>kų</a:t>
            </a:r>
            <a:r>
              <a:rPr lang="lt-LT" sz="4000" dirty="0" smtClean="0">
                <a:solidFill>
                  <a:srgbClr val="FFFF00"/>
                </a:solidFill>
                <a:latin typeface="Arial Black" panose="020B0A04020102020204" pitchFamily="34" charset="0"/>
              </a:rPr>
              <a:t>, </a:t>
            </a:r>
            <a:r>
              <a:rPr lang="lt-LT" sz="4000" dirty="0" err="1" smtClean="0">
                <a:solidFill>
                  <a:srgbClr val="FFFF00"/>
                </a:solidFill>
                <a:latin typeface="Arial Black" panose="020B0A04020102020204" pitchFamily="34" charset="0"/>
              </a:rPr>
              <a:t>dartės</a:t>
            </a:r>
            <a:r>
              <a:rPr lang="lt-LT" sz="4000" dirty="0" smtClean="0">
                <a:solidFill>
                  <a:srgbClr val="FFFF00"/>
                </a:solidFill>
                <a:latin typeface="Arial Black" panose="020B0A04020102020204" pitchFamily="34" charset="0"/>
              </a:rPr>
              <a:t> </a:t>
            </a:r>
            <a:r>
              <a:rPr lang="lt-LT" sz="4000" dirty="0" err="1" smtClean="0">
                <a:solidFill>
                  <a:srgbClr val="FFFF00"/>
                </a:solidFill>
                <a:latin typeface="Arial Black" panose="020B0A04020102020204" pitchFamily="34" charset="0"/>
              </a:rPr>
              <a:t>žinoc</a:t>
            </a:r>
            <a:r>
              <a:rPr lang="lt-LT" sz="4000" dirty="0" smtClean="0">
                <a:solidFill>
                  <a:srgbClr val="FFFF00"/>
                </a:solidFill>
                <a:latin typeface="Arial Black" panose="020B0A04020102020204" pitchFamily="34" charset="0"/>
              </a:rPr>
              <a:t> visus Dzūkijos grybus, tai linkiu, kad grybaudami </a:t>
            </a:r>
            <a:r>
              <a:rPr lang="lt-LT" sz="4000" dirty="0" err="1" smtClean="0">
                <a:solidFill>
                  <a:srgbClr val="FFFF00"/>
                </a:solidFill>
                <a:latin typeface="Arial Black" panose="020B0A04020102020204" pitchFamily="34" charset="0"/>
              </a:rPr>
              <a:t>rastūt</a:t>
            </a:r>
            <a:r>
              <a:rPr lang="lt-LT" sz="4000" dirty="0" smtClean="0">
                <a:solidFill>
                  <a:srgbClr val="FFFF00"/>
                </a:solidFill>
                <a:latin typeface="Arial Black" panose="020B0A04020102020204" pitchFamily="34" charset="0"/>
              </a:rPr>
              <a:t> </a:t>
            </a:r>
            <a:r>
              <a:rPr lang="lt-LT" sz="4000" dirty="0" err="1" smtClean="0">
                <a:solidFill>
                  <a:srgbClr val="FFFF00"/>
                </a:solidFill>
                <a:latin typeface="Arial Black" panose="020B0A04020102020204" pitchFamily="34" charset="0"/>
              </a:rPr>
              <a:t>pacius</a:t>
            </a:r>
            <a:r>
              <a:rPr lang="lt-LT" sz="4000" dirty="0" smtClean="0">
                <a:solidFill>
                  <a:srgbClr val="FFFF00"/>
                </a:solidFill>
                <a:latin typeface="Arial Black" panose="020B0A04020102020204" pitchFamily="34" charset="0"/>
              </a:rPr>
              <a:t> </a:t>
            </a:r>
            <a:r>
              <a:rPr lang="lt-LT" sz="4000" dirty="0" err="1" smtClean="0">
                <a:solidFill>
                  <a:srgbClr val="FFFF00"/>
                </a:solidFill>
                <a:latin typeface="Arial Black" panose="020B0A04020102020204" pitchFamily="34" charset="0"/>
              </a:rPr>
              <a:t>cikriausius</a:t>
            </a:r>
            <a:r>
              <a:rPr lang="lt-LT" sz="4000" dirty="0" smtClean="0">
                <a:solidFill>
                  <a:srgbClr val="FFFF00"/>
                </a:solidFill>
                <a:latin typeface="Arial Black" panose="020B0A04020102020204" pitchFamily="34" charset="0"/>
              </a:rPr>
              <a:t> </a:t>
            </a:r>
            <a:r>
              <a:rPr lang="lt-LT" sz="4000" dirty="0" err="1" smtClean="0">
                <a:solidFill>
                  <a:srgbClr val="FFFF00"/>
                </a:solidFill>
                <a:latin typeface="Arial Black" panose="020B0A04020102020204" pitchFamily="34" charset="0"/>
              </a:rPr>
              <a:t>jir</a:t>
            </a:r>
            <a:r>
              <a:rPr lang="lt-LT" sz="4000" dirty="0" smtClean="0">
                <a:solidFill>
                  <a:srgbClr val="FFFF00"/>
                </a:solidFill>
                <a:latin typeface="Arial Black" panose="020B0A04020102020204" pitchFamily="34" charset="0"/>
              </a:rPr>
              <a:t> </a:t>
            </a:r>
            <a:r>
              <a:rPr lang="lt-LT" sz="4000" dirty="0" err="1" smtClean="0">
                <a:solidFill>
                  <a:srgbClr val="FFFF00"/>
                </a:solidFill>
                <a:latin typeface="Arial Black" panose="020B0A04020102020204" pitchFamily="34" charset="0"/>
              </a:rPr>
              <a:t>gardziausius</a:t>
            </a:r>
            <a:r>
              <a:rPr lang="lt-LT" sz="4000" dirty="0" smtClean="0">
                <a:solidFill>
                  <a:srgbClr val="FFFF00"/>
                </a:solidFill>
                <a:latin typeface="Arial Black" panose="020B0A04020102020204" pitchFamily="34" charset="0"/>
              </a:rPr>
              <a:t> grybus. Va </a:t>
            </a:r>
            <a:r>
              <a:rPr lang="lt-LT" sz="4000" dirty="0" err="1" smtClean="0">
                <a:solidFill>
                  <a:srgbClr val="FFFF00"/>
                </a:solidFill>
                <a:latin typeface="Arial Black" panose="020B0A04020102020204" pitchFamily="34" charset="0"/>
              </a:rPr>
              <a:t>jumi</a:t>
            </a:r>
            <a:r>
              <a:rPr lang="lt-LT" sz="4000" dirty="0" smtClean="0">
                <a:solidFill>
                  <a:srgbClr val="FFFF00"/>
                </a:solidFill>
                <a:latin typeface="Arial Black" panose="020B0A04020102020204" pitchFamily="34" charset="0"/>
              </a:rPr>
              <a:t> vienas receptas.</a:t>
            </a:r>
            <a:endParaRPr lang="lt-LT" sz="40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4201574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overaitės su bulvėm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630" y="1"/>
            <a:ext cx="11747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tačiakampis 3"/>
          <p:cNvSpPr/>
          <p:nvPr/>
        </p:nvSpPr>
        <p:spPr>
          <a:xfrm>
            <a:off x="374467" y="-95795"/>
            <a:ext cx="11059886" cy="4031873"/>
          </a:xfrm>
          <a:prstGeom prst="rect">
            <a:avLst/>
          </a:prstGeom>
        </p:spPr>
        <p:txBody>
          <a:bodyPr wrap="square">
            <a:spAutoFit/>
          </a:bodyPr>
          <a:lstStyle/>
          <a:p>
            <a:pPr>
              <a:spcAft>
                <a:spcPts val="0"/>
              </a:spcAft>
            </a:pPr>
            <a:r>
              <a:rPr lang="lt-LT" sz="3200" b="1" dirty="0">
                <a:latin typeface="Times New Roman" panose="02020603050405020304" pitchFamily="18" charset="0"/>
                <a:ea typeface="Times New Roman" panose="02020603050405020304" pitchFamily="18" charset="0"/>
              </a:rPr>
              <a:t>LEPEŠKAITĖS </a:t>
            </a:r>
            <a:r>
              <a:rPr lang="lt-LT" sz="3200" b="1" dirty="0" smtClean="0">
                <a:latin typeface="Times New Roman" panose="02020603050405020304" pitchFamily="18" charset="0"/>
                <a:ea typeface="Times New Roman" panose="02020603050405020304" pitchFamily="18" charset="0"/>
              </a:rPr>
              <a:t>ABIEDUI:</a:t>
            </a:r>
            <a:endParaRPr lang="lt-LT" sz="3200" b="1" dirty="0">
              <a:latin typeface="Times New Roman" panose="02020603050405020304" pitchFamily="18" charset="0"/>
              <a:ea typeface="Times New Roman" panose="02020603050405020304" pitchFamily="18" charset="0"/>
            </a:endParaRPr>
          </a:p>
          <a:p>
            <a:pPr>
              <a:spcAft>
                <a:spcPts val="0"/>
              </a:spcAft>
            </a:pPr>
            <a:r>
              <a:rPr lang="lt-LT" sz="3200" b="1" dirty="0" err="1">
                <a:latin typeface="Times New Roman" panose="02020603050405020304" pitchFamily="18" charset="0"/>
                <a:ea typeface="Times New Roman" panose="02020603050405020304" pitchFamily="18" charset="0"/>
              </a:rPr>
              <a:t>Petelnion</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pakepc</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juostukėm</a:t>
            </a:r>
            <a:r>
              <a:rPr lang="lt-LT" sz="3200" b="1" dirty="0">
                <a:latin typeface="Times New Roman" panose="02020603050405020304" pitchFamily="18" charset="0"/>
                <a:ea typeface="Times New Roman" panose="02020603050405020304" pitchFamily="18" charset="0"/>
              </a:rPr>
              <a:t> </a:t>
            </a:r>
            <a:r>
              <a:rPr lang="lt-LT" sz="3200" b="1" dirty="0" err="1" smtClean="0">
                <a:latin typeface="Times New Roman" panose="02020603050405020304" pitchFamily="18" charset="0"/>
                <a:ea typeface="Times New Roman" panose="02020603050405020304" pitchFamily="18" charset="0"/>
              </a:rPr>
              <a:t>pjauscytų</a:t>
            </a:r>
            <a:r>
              <a:rPr lang="lt-LT" sz="3200" b="1" dirty="0" smtClean="0">
                <a:latin typeface="Times New Roman" panose="02020603050405020304" pitchFamily="18" charset="0"/>
                <a:ea typeface="Times New Roman" panose="02020603050405020304" pitchFamily="18" charset="0"/>
              </a:rPr>
              <a:t> karštai </a:t>
            </a:r>
            <a:r>
              <a:rPr lang="lt-LT" sz="3200" b="1" dirty="0">
                <a:latin typeface="Times New Roman" panose="02020603050405020304" pitchFamily="18" charset="0"/>
                <a:ea typeface="Times New Roman" panose="02020603050405020304" pitchFamily="18" charset="0"/>
              </a:rPr>
              <a:t>rūkytų šoninį. Tadu </a:t>
            </a:r>
            <a:r>
              <a:rPr lang="lt-LT" sz="3200" b="1" dirty="0" err="1">
                <a:latin typeface="Times New Roman" panose="02020603050405020304" pitchFamily="18" charset="0"/>
                <a:ea typeface="Times New Roman" panose="02020603050405020304" pitchFamily="18" charset="0"/>
              </a:rPr>
              <a:t>suberc</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drabnai</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pjauscytų</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cibulį</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jir</a:t>
            </a:r>
            <a:r>
              <a:rPr lang="lt-LT" sz="3200" b="1" dirty="0">
                <a:latin typeface="Times New Roman" panose="02020603050405020304" pitchFamily="18" charset="0"/>
                <a:ea typeface="Times New Roman" panose="02020603050405020304" pitchFamily="18" charset="0"/>
              </a:rPr>
              <a:t> česnakų, </a:t>
            </a:r>
            <a:r>
              <a:rPr lang="lt-LT" sz="3200" b="1" dirty="0" err="1" smtClean="0">
                <a:latin typeface="Times New Roman" panose="02020603050405020304" pitchFamily="18" charset="0"/>
                <a:ea typeface="Times New Roman" panose="02020603050405020304" pitchFamily="18" charset="0"/>
              </a:rPr>
              <a:t>pakepyc.Tadu</a:t>
            </a:r>
            <a:r>
              <a:rPr lang="lt-LT" sz="3200" b="1" dirty="0" smtClean="0">
                <a:latin typeface="Times New Roman" panose="02020603050405020304" pitchFamily="18" charset="0"/>
                <a:ea typeface="Times New Roman" panose="02020603050405020304" pitchFamily="18" charset="0"/>
              </a:rPr>
              <a:t> </a:t>
            </a:r>
            <a:r>
              <a:rPr lang="lt-LT" sz="3200" b="1" dirty="0">
                <a:latin typeface="Times New Roman" panose="02020603050405020304" pitchFamily="18" charset="0"/>
                <a:ea typeface="Times New Roman" panose="02020603050405020304" pitchFamily="18" charset="0"/>
              </a:rPr>
              <a:t>ant viršaus </a:t>
            </a:r>
            <a:r>
              <a:rPr lang="lt-LT" sz="3200" b="1" dirty="0" err="1">
                <a:latin typeface="Times New Roman" panose="02020603050405020304" pitchFamily="18" charset="0"/>
                <a:ea typeface="Times New Roman" panose="02020603050405020304" pitchFamily="18" charset="0"/>
              </a:rPr>
              <a:t>suberc</a:t>
            </a:r>
            <a:r>
              <a:rPr lang="lt-LT" sz="3200" b="1" dirty="0">
                <a:latin typeface="Times New Roman" panose="02020603050405020304" pitchFamily="18" charset="0"/>
                <a:ea typeface="Times New Roman" panose="02020603050405020304" pitchFamily="18" charset="0"/>
              </a:rPr>
              <a:t> perpus perpjautas </a:t>
            </a:r>
            <a:r>
              <a:rPr lang="lt-LT" sz="3200" b="1" dirty="0" err="1">
                <a:latin typeface="Times New Roman" panose="02020603050405020304" pitchFamily="18" charset="0"/>
                <a:ea typeface="Times New Roman" panose="02020603050405020304" pitchFamily="18" charset="0"/>
              </a:rPr>
              <a:t>lepeškaites</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jir</a:t>
            </a:r>
            <a:r>
              <a:rPr lang="lt-LT" sz="3200" b="1" dirty="0">
                <a:latin typeface="Times New Roman" panose="02020603050405020304" pitchFamily="18" charset="0"/>
                <a:ea typeface="Times New Roman" panose="02020603050405020304" pitchFamily="18" charset="0"/>
              </a:rPr>
              <a:t> </a:t>
            </a:r>
            <a:r>
              <a:rPr lang="lt-LT" sz="3200" b="1" dirty="0" err="1" smtClean="0">
                <a:latin typeface="Times New Roman" panose="02020603050405020304" pitchFamily="18" charset="0"/>
                <a:ea typeface="Times New Roman" panose="02020603050405020304" pitchFamily="18" charset="0"/>
              </a:rPr>
              <a:t>kepyc.Ant</a:t>
            </a:r>
            <a:r>
              <a:rPr lang="lt-LT" sz="3200" b="1" dirty="0" smtClean="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pakepytų</a:t>
            </a:r>
            <a:r>
              <a:rPr lang="lt-LT" sz="3200" b="1" dirty="0">
                <a:latin typeface="Times New Roman" panose="02020603050405020304" pitchFamily="18" charset="0"/>
                <a:ea typeface="Times New Roman" panose="02020603050405020304" pitchFamily="18" charset="0"/>
              </a:rPr>
              <a:t> grybų </a:t>
            </a:r>
            <a:r>
              <a:rPr lang="lt-LT" sz="3200" b="1" dirty="0" err="1">
                <a:latin typeface="Times New Roman" panose="02020603050405020304" pitchFamily="18" charset="0"/>
                <a:ea typeface="Times New Roman" panose="02020603050405020304" pitchFamily="18" charset="0"/>
              </a:rPr>
              <a:t>supylc</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saldzių</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smetonų</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laisc</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užvyrc</a:t>
            </a:r>
            <a:r>
              <a:rPr lang="lt-LT" sz="3200" b="1" dirty="0">
                <a:latin typeface="Times New Roman" panose="02020603050405020304" pitchFamily="18" charset="0"/>
                <a:ea typeface="Times New Roman" panose="02020603050405020304" pitchFamily="18" charset="0"/>
              </a:rPr>
              <a:t>, </a:t>
            </a:r>
            <a:r>
              <a:rPr lang="lt-LT" sz="3200" b="1" dirty="0" err="1" smtClean="0">
                <a:latin typeface="Times New Roman" panose="02020603050405020304" pitchFamily="18" charset="0"/>
                <a:ea typeface="Times New Roman" panose="02020603050405020304" pitchFamily="18" charset="0"/>
              </a:rPr>
              <a:t>patušyc.Suberc</a:t>
            </a:r>
            <a:r>
              <a:rPr lang="lt-LT" sz="3200" b="1" dirty="0" smtClean="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drabnai</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pjauscytas</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petruškas</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jir</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išmaišyc</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Nukelc</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nuog</a:t>
            </a:r>
            <a:r>
              <a:rPr lang="lt-LT" sz="3200" b="1" dirty="0">
                <a:latin typeface="Times New Roman" panose="02020603050405020304" pitchFamily="18" charset="0"/>
                <a:ea typeface="Times New Roman" panose="02020603050405020304" pitchFamily="18" charset="0"/>
              </a:rPr>
              <a:t> ugnies.</a:t>
            </a:r>
          </a:p>
          <a:p>
            <a:pPr>
              <a:spcAft>
                <a:spcPts val="0"/>
              </a:spcAft>
            </a:pPr>
            <a:r>
              <a:rPr lang="lt-LT" sz="3200" b="1" dirty="0" err="1">
                <a:latin typeface="Times New Roman" panose="02020603050405020304" pitchFamily="18" charset="0"/>
                <a:ea typeface="Times New Roman" panose="02020603050405020304" pitchFamily="18" charset="0"/>
              </a:rPr>
              <a:t>Lepeškaites</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valgyc</a:t>
            </a:r>
            <a:r>
              <a:rPr lang="lt-LT" sz="3200" b="1" dirty="0">
                <a:latin typeface="Times New Roman" panose="02020603050405020304" pitchFamily="18" charset="0"/>
                <a:ea typeface="Times New Roman" panose="02020603050405020304" pitchFamily="18" charset="0"/>
              </a:rPr>
              <a:t> su </a:t>
            </a:r>
            <a:r>
              <a:rPr lang="lt-LT" sz="3200" b="1" dirty="0" err="1">
                <a:latin typeface="Times New Roman" panose="02020603050405020304" pitchFamily="18" charset="0"/>
                <a:ea typeface="Times New Roman" panose="02020603050405020304" pitchFamily="18" charset="0"/>
              </a:rPr>
              <a:t>šviežiom</a:t>
            </a:r>
            <a:r>
              <a:rPr lang="lt-LT" sz="3200" b="1" dirty="0">
                <a:latin typeface="Times New Roman" panose="02020603050405020304" pitchFamily="18" charset="0"/>
                <a:ea typeface="Times New Roman" panose="02020603050405020304" pitchFamily="18" charset="0"/>
              </a:rPr>
              <a:t> </a:t>
            </a:r>
            <a:r>
              <a:rPr lang="lt-LT" sz="3200" b="1" dirty="0" err="1">
                <a:latin typeface="Times New Roman" panose="02020603050405020304" pitchFamily="18" charset="0"/>
                <a:ea typeface="Times New Roman" panose="02020603050405020304" pitchFamily="18" charset="0"/>
              </a:rPr>
              <a:t>būlbom</a:t>
            </a:r>
            <a:r>
              <a:rPr lang="lt-LT" sz="3200" b="1" dirty="0">
                <a:latin typeface="Times New Roman" panose="02020603050405020304" pitchFamily="18" charset="0"/>
                <a:ea typeface="Times New Roman" panose="02020603050405020304" pitchFamily="18" charset="0"/>
              </a:rPr>
              <a:t>.</a:t>
            </a:r>
            <a:endParaRPr lang="lt-LT"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3807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uodingi grybai Lietuvos miškuose, keliantys pavojų sveikata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857" y="0"/>
            <a:ext cx="11830276" cy="6500950"/>
          </a:xfrm>
          <a:prstGeom prst="rect">
            <a:avLst/>
          </a:prstGeom>
          <a:noFill/>
          <a:extLst>
            <a:ext uri="{909E8E84-426E-40DD-AFC4-6F175D3DCCD1}">
              <a14:hiddenFill xmlns:a14="http://schemas.microsoft.com/office/drawing/2010/main">
                <a:solidFill>
                  <a:srgbClr val="FFFFFF"/>
                </a:solidFill>
              </a14:hiddenFill>
            </a:ext>
          </a:extLst>
        </p:spPr>
      </p:pic>
      <p:pic>
        <p:nvPicPr>
          <p:cNvPr id="6" name="Paveikslėlis 5"/>
          <p:cNvPicPr>
            <a:picLocks noChangeAspect="1"/>
          </p:cNvPicPr>
          <p:nvPr/>
        </p:nvPicPr>
        <p:blipFill>
          <a:blip r:embed="rId3"/>
          <a:stretch>
            <a:fillRect/>
          </a:stretch>
        </p:blipFill>
        <p:spPr>
          <a:xfrm>
            <a:off x="108857" y="121920"/>
            <a:ext cx="10787084" cy="5416731"/>
          </a:xfrm>
          <a:prstGeom prst="rect">
            <a:avLst/>
          </a:prstGeom>
        </p:spPr>
      </p:pic>
      <p:sp>
        <p:nvSpPr>
          <p:cNvPr id="8" name="Stačiakampis 7"/>
          <p:cNvSpPr/>
          <p:nvPr/>
        </p:nvSpPr>
        <p:spPr>
          <a:xfrm>
            <a:off x="-446474" y="5719823"/>
            <a:ext cx="6951777" cy="685059"/>
          </a:xfrm>
          <a:prstGeom prst="rect">
            <a:avLst/>
          </a:prstGeom>
        </p:spPr>
        <p:txBody>
          <a:bodyPr wrap="square">
            <a:spAutoFit/>
          </a:bodyPr>
          <a:lstStyle/>
          <a:p>
            <a:pPr marL="685800">
              <a:lnSpc>
                <a:spcPct val="107000"/>
              </a:lnSpc>
              <a:spcAft>
                <a:spcPts val="0"/>
              </a:spcAft>
            </a:pPr>
            <a:r>
              <a:rPr lang="lt-LT"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Parengė Alytaus ,,</a:t>
            </a:r>
            <a:r>
              <a:rPr lang="lt-LT"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Sakalėlio</a:t>
            </a:r>
            <a:r>
              <a:rPr lang="lt-LT"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pradinės mokyklos </a:t>
            </a:r>
            <a:endParaRPr lang="lt-LT" sz="1600"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r>
              <a:rPr lang="lt-LT"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pradinių klasių mokytoja metodininkė </a:t>
            </a:r>
            <a:r>
              <a:rPr lang="lt-LT"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Veneta</a:t>
            </a:r>
            <a:r>
              <a:rPr lang="lt-LT"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Baliukonienė</a:t>
            </a:r>
            <a:endParaRPr lang="lt-LT" sz="16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6447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 y="365125"/>
            <a:ext cx="12191999" cy="1864269"/>
          </a:xfrm>
        </p:spPr>
        <p:txBody>
          <a:bodyPr>
            <a:noAutofit/>
          </a:bodyPr>
          <a:lstStyle/>
          <a:p>
            <a:r>
              <a:rPr lang="lt-LT" sz="2700" b="1" dirty="0" err="1" smtClean="0"/>
              <a:t>Galėc</a:t>
            </a:r>
            <a:r>
              <a:rPr lang="lt-LT" sz="2700" b="1" dirty="0" smtClean="0"/>
              <a:t> daugeliui jūs </a:t>
            </a:r>
            <a:r>
              <a:rPr lang="lt-LT" sz="2700" b="1" dirty="0" err="1" smtClean="0"/>
              <a:t>pacinka</a:t>
            </a:r>
            <a:r>
              <a:rPr lang="lt-LT" sz="2700" b="1" dirty="0" smtClean="0"/>
              <a:t> </a:t>
            </a:r>
            <a:r>
              <a:rPr lang="lt-LT" sz="2700" b="1" dirty="0" err="1" smtClean="0"/>
              <a:t>aic</a:t>
            </a:r>
            <a:r>
              <a:rPr lang="lt-LT" sz="2700" b="1" dirty="0" smtClean="0"/>
              <a:t> miškan </a:t>
            </a:r>
            <a:r>
              <a:rPr lang="lt-LT" sz="2700" b="1" dirty="0" err="1" smtClean="0"/>
              <a:t>grybauc</a:t>
            </a:r>
            <a:r>
              <a:rPr lang="lt-LT" sz="2700" b="1" dirty="0" smtClean="0"/>
              <a:t>. </a:t>
            </a:r>
            <a:r>
              <a:rPr lang="lt-LT" sz="2700" b="1" dirty="0" err="1" smtClean="0"/>
              <a:t>Prauda</a:t>
            </a:r>
            <a:r>
              <a:rPr lang="lt-LT" sz="2700" b="1" dirty="0" smtClean="0"/>
              <a:t>, </a:t>
            </a:r>
            <a:r>
              <a:rPr lang="lt-LT" sz="2700" b="1" dirty="0" err="1" smtClean="0"/>
              <a:t>raikia</a:t>
            </a:r>
            <a:r>
              <a:rPr lang="lt-LT" sz="2700" b="1" dirty="0" smtClean="0"/>
              <a:t> </a:t>
            </a:r>
            <a:r>
              <a:rPr lang="lt-LT" sz="2700" b="1" dirty="0" err="1" smtClean="0"/>
              <a:t>rinkc</a:t>
            </a:r>
            <a:r>
              <a:rPr lang="lt-LT" sz="2700" b="1" dirty="0" smtClean="0"/>
              <a:t> </a:t>
            </a:r>
            <a:r>
              <a:rPr lang="lt-LT" sz="2700" b="1" dirty="0" err="1" smtClean="0"/>
              <a:t>cik</a:t>
            </a:r>
            <a:r>
              <a:rPr lang="lt-LT" sz="2700" b="1" dirty="0" smtClean="0"/>
              <a:t> gerai pažįstamus grybus. Jei grybautojo </a:t>
            </a:r>
            <a:r>
              <a:rPr lang="lt-LT" sz="2700" b="1" dirty="0" err="1" smtClean="0"/>
              <a:t>pascikėjimas</a:t>
            </a:r>
            <a:r>
              <a:rPr lang="lt-LT" sz="2700" b="1" dirty="0" smtClean="0"/>
              <a:t> išaugis ligi pat dangaus, </a:t>
            </a:r>
            <a:r>
              <a:rPr lang="lt-LT" sz="2700" b="1" dirty="0" err="1" smtClean="0"/>
              <a:t>jir</a:t>
            </a:r>
            <a:r>
              <a:rPr lang="lt-LT" sz="2700" b="1" dirty="0" smtClean="0"/>
              <a:t> renka </a:t>
            </a:r>
            <a:r>
              <a:rPr lang="lt-LT" sz="2700" b="1" dirty="0" err="1" smtClean="0"/>
              <a:t>mislydamas</a:t>
            </a:r>
            <a:r>
              <a:rPr lang="lt-LT" sz="2700" b="1" dirty="0" smtClean="0"/>
              <a:t>, kad visus grybus gerai žino, tai </a:t>
            </a:r>
            <a:r>
              <a:rPr lang="lt-LT" sz="2700" b="1" dirty="0" err="1" smtClean="0"/>
              <a:t>jir</a:t>
            </a:r>
            <a:r>
              <a:rPr lang="lt-LT" sz="2700" b="1" dirty="0" smtClean="0"/>
              <a:t> </a:t>
            </a:r>
            <a:r>
              <a:rPr lang="lt-LT" sz="2700" b="1" dirty="0" err="1" smtClean="0"/>
              <a:t>pac</a:t>
            </a:r>
            <a:r>
              <a:rPr lang="lt-LT" sz="2700" b="1" dirty="0" smtClean="0"/>
              <a:t> gali </a:t>
            </a:r>
            <a:r>
              <a:rPr lang="lt-LT" sz="2700" b="1" dirty="0" err="1" smtClean="0"/>
              <a:t>nuveic</a:t>
            </a:r>
            <a:r>
              <a:rPr lang="lt-LT" sz="2700" b="1" dirty="0" smtClean="0"/>
              <a:t> pas </a:t>
            </a:r>
            <a:r>
              <a:rPr lang="lt-LT" sz="2700" b="1" dirty="0" err="1"/>
              <a:t>D</a:t>
            </a:r>
            <a:r>
              <a:rPr lang="lt-LT" sz="2700" b="1" dirty="0" err="1" smtClean="0"/>
              <a:t>zievulį</a:t>
            </a:r>
            <a:r>
              <a:rPr lang="lt-LT" sz="2700" b="1" dirty="0" smtClean="0"/>
              <a:t> </a:t>
            </a:r>
            <a:r>
              <a:rPr lang="lt-LT" sz="2700" b="1" dirty="0" err="1" smtClean="0"/>
              <a:t>slūžyc</a:t>
            </a:r>
            <a:r>
              <a:rPr lang="lt-LT" sz="2700" b="1" dirty="0" smtClean="0"/>
              <a:t>. </a:t>
            </a:r>
            <a:r>
              <a:rPr lang="lt-LT" sz="2700" b="1" dirty="0" err="1" smtClean="0"/>
              <a:t>Kožnas</a:t>
            </a:r>
            <a:r>
              <a:rPr lang="lt-LT" sz="2700" b="1" dirty="0" smtClean="0"/>
              <a:t> grybas turi savo grybautojų. Tai </a:t>
            </a:r>
            <a:r>
              <a:rPr lang="lt-LT" sz="2700" b="1" dirty="0" err="1" smtClean="0"/>
              <a:t>dartės</a:t>
            </a:r>
            <a:r>
              <a:rPr lang="lt-LT" sz="2700" b="1" dirty="0" smtClean="0"/>
              <a:t> </a:t>
            </a:r>
            <a:r>
              <a:rPr lang="lt-LT" sz="2700" b="1" dirty="0" err="1" smtClean="0"/>
              <a:t>suspažykit</a:t>
            </a:r>
            <a:r>
              <a:rPr lang="lt-LT" sz="2700" b="1" dirty="0" smtClean="0"/>
              <a:t> su </a:t>
            </a:r>
            <a:r>
              <a:rPr lang="lt-LT" sz="2700" b="1" dirty="0" err="1" smtClean="0"/>
              <a:t>paciais</a:t>
            </a:r>
            <a:r>
              <a:rPr lang="lt-LT" sz="2700" b="1" dirty="0" smtClean="0"/>
              <a:t> </a:t>
            </a:r>
            <a:r>
              <a:rPr lang="lt-LT" sz="2700" b="1" dirty="0" err="1" smtClean="0"/>
              <a:t>glavniausiais</a:t>
            </a:r>
            <a:r>
              <a:rPr lang="lt-LT" sz="2700" b="1" dirty="0" smtClean="0"/>
              <a:t> Dzūkijos miškų grybais.</a:t>
            </a:r>
            <a:endParaRPr lang="lt-LT" sz="2700" b="1" dirty="0"/>
          </a:p>
        </p:txBody>
      </p:sp>
      <p:pic>
        <p:nvPicPr>
          <p:cNvPr id="4" name="Turinio vietos rezervavimo ženklas 3"/>
          <p:cNvPicPr>
            <a:picLocks noGrp="1" noChangeAspect="1"/>
          </p:cNvPicPr>
          <p:nvPr>
            <p:ph idx="1"/>
          </p:nvPr>
        </p:nvPicPr>
        <p:blipFill>
          <a:blip r:embed="rId2"/>
          <a:stretch>
            <a:fillRect/>
          </a:stretch>
        </p:blipFill>
        <p:spPr>
          <a:xfrm>
            <a:off x="104503" y="2229394"/>
            <a:ext cx="12087497" cy="4720046"/>
          </a:xfrm>
          <a:prstGeom prst="rect">
            <a:avLst/>
          </a:prstGeom>
        </p:spPr>
      </p:pic>
    </p:spTree>
    <p:extLst>
      <p:ext uri="{BB962C8B-B14F-4D97-AF65-F5344CB8AC3E}">
        <p14:creationId xmlns:p14="http://schemas.microsoft.com/office/powerpoint/2010/main" val="54921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9668" y="365125"/>
            <a:ext cx="13123817" cy="1063081"/>
          </a:xfrm>
        </p:spPr>
        <p:txBody>
          <a:bodyPr>
            <a:normAutofit/>
          </a:bodyPr>
          <a:lstStyle/>
          <a:p>
            <a:r>
              <a:rPr lang="lt-LT" sz="4000" dirty="0" smtClean="0">
                <a:solidFill>
                  <a:schemeClr val="accent2">
                    <a:lumMod val="50000"/>
                  </a:schemeClr>
                </a:solidFill>
                <a:latin typeface="Arial Black" panose="020B0A04020102020204" pitchFamily="34" charset="0"/>
              </a:rPr>
              <a:t>Grybų karalius- </a:t>
            </a:r>
            <a:r>
              <a:rPr lang="lt-LT" sz="4000" dirty="0" err="1" smtClean="0">
                <a:solidFill>
                  <a:schemeClr val="accent2">
                    <a:lumMod val="50000"/>
                  </a:schemeClr>
                </a:solidFill>
                <a:latin typeface="Arial Black" panose="020B0A04020102020204" pitchFamily="34" charset="0"/>
              </a:rPr>
              <a:t>Cikrinis</a:t>
            </a:r>
            <a:r>
              <a:rPr lang="lt-LT" sz="4000" dirty="0" smtClean="0">
                <a:solidFill>
                  <a:schemeClr val="accent2">
                    <a:lumMod val="50000"/>
                  </a:schemeClr>
                </a:solidFill>
                <a:latin typeface="Arial Black" panose="020B0A04020102020204" pitchFamily="34" charset="0"/>
              </a:rPr>
              <a:t>. </a:t>
            </a:r>
            <a:r>
              <a:rPr lang="lt-LT" sz="4000" dirty="0" err="1" smtClean="0">
                <a:solidFill>
                  <a:schemeClr val="accent2">
                    <a:lumMod val="50000"/>
                  </a:schemeClr>
                </a:solidFill>
                <a:latin typeface="Arial Black" panose="020B0A04020102020204" pitchFamily="34" charset="0"/>
              </a:rPr>
              <a:t>Kitep</a:t>
            </a:r>
            <a:r>
              <a:rPr lang="lt-LT" sz="4000" dirty="0" smtClean="0">
                <a:solidFill>
                  <a:schemeClr val="accent2">
                    <a:lumMod val="50000"/>
                  </a:schemeClr>
                </a:solidFill>
                <a:latin typeface="Arial Black" panose="020B0A04020102020204" pitchFamily="34" charset="0"/>
              </a:rPr>
              <a:t>- baravykas.</a:t>
            </a:r>
            <a:endParaRPr lang="lt-LT" sz="4000" dirty="0">
              <a:solidFill>
                <a:schemeClr val="accent2">
                  <a:lumMod val="50000"/>
                </a:schemeClr>
              </a:solidFill>
              <a:latin typeface="Arial Black" panose="020B0A04020102020204" pitchFamily="34" charset="0"/>
            </a:endParaRPr>
          </a:p>
        </p:txBody>
      </p:sp>
      <p:pic>
        <p:nvPicPr>
          <p:cNvPr id="4" name="Turinio vietos rezervavimo ženklas 3"/>
          <p:cNvPicPr>
            <a:picLocks noGrp="1" noChangeAspect="1"/>
          </p:cNvPicPr>
          <p:nvPr>
            <p:ph idx="1"/>
          </p:nvPr>
        </p:nvPicPr>
        <p:blipFill>
          <a:blip r:embed="rId2"/>
          <a:stretch>
            <a:fillRect/>
          </a:stretch>
        </p:blipFill>
        <p:spPr>
          <a:xfrm>
            <a:off x="69668" y="1071155"/>
            <a:ext cx="12196640" cy="5617029"/>
          </a:xfrm>
          <a:prstGeom prst="rect">
            <a:avLst/>
          </a:prstGeom>
        </p:spPr>
      </p:pic>
    </p:spTree>
    <p:extLst>
      <p:ext uri="{BB962C8B-B14F-4D97-AF65-F5344CB8AC3E}">
        <p14:creationId xmlns:p14="http://schemas.microsoft.com/office/powerpoint/2010/main" val="146784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 y="722811"/>
            <a:ext cx="12087497" cy="888275"/>
          </a:xfrm>
        </p:spPr>
        <p:txBody>
          <a:bodyPr>
            <a:normAutofit fontScale="90000"/>
          </a:bodyPr>
          <a:lstStyle/>
          <a:p>
            <a:r>
              <a:rPr lang="lt-LT" sz="3600" dirty="0">
                <a:solidFill>
                  <a:srgbClr val="C00000"/>
                </a:solidFill>
                <a:latin typeface="Arial Black" panose="020B0A04020102020204" pitchFamily="34" charset="0"/>
              </a:rPr>
              <a:t>B</a:t>
            </a:r>
            <a:r>
              <a:rPr lang="lt-LT" sz="3600" dirty="0" smtClean="0">
                <a:solidFill>
                  <a:srgbClr val="C00000"/>
                </a:solidFill>
                <a:latin typeface="Arial Black" panose="020B0A04020102020204" pitchFamily="34" charset="0"/>
              </a:rPr>
              <a:t>eržinis, raudonikis, </a:t>
            </a:r>
            <a:r>
              <a:rPr lang="lt-LT" sz="3600" dirty="0" err="1" smtClean="0">
                <a:solidFill>
                  <a:srgbClr val="C00000"/>
                </a:solidFill>
                <a:latin typeface="Arial Black" panose="020B0A04020102020204" pitchFamily="34" charset="0"/>
              </a:rPr>
              <a:t>varnagrybis</a:t>
            </a:r>
            <a:r>
              <a:rPr lang="lt-LT" sz="3600" dirty="0">
                <a:solidFill>
                  <a:srgbClr val="C00000"/>
                </a:solidFill>
                <a:latin typeface="Arial Black" panose="020B0A04020102020204" pitchFamily="34" charset="0"/>
              </a:rPr>
              <a:t> </a:t>
            </a:r>
            <a:r>
              <a:rPr lang="lt-LT" sz="3600" dirty="0" smtClean="0">
                <a:solidFill>
                  <a:srgbClr val="C00000"/>
                </a:solidFill>
                <a:latin typeface="Arial Black" panose="020B0A04020102020204" pitchFamily="34" charset="0"/>
              </a:rPr>
              <a:t>lietuvių </a:t>
            </a:r>
            <a:r>
              <a:rPr lang="lt-LT" sz="3600" dirty="0" err="1" smtClean="0">
                <a:solidFill>
                  <a:srgbClr val="C00000"/>
                </a:solidFill>
                <a:latin typeface="Arial Black" panose="020B0A04020102020204" pitchFamily="34" charset="0"/>
              </a:rPr>
              <a:t>vadzinamas</a:t>
            </a:r>
            <a:r>
              <a:rPr lang="lt-LT" sz="3600" dirty="0" smtClean="0">
                <a:solidFill>
                  <a:srgbClr val="C00000"/>
                </a:solidFill>
                <a:latin typeface="Arial Black" panose="020B0A04020102020204" pitchFamily="34" charset="0"/>
              </a:rPr>
              <a:t> raudonviršis.</a:t>
            </a:r>
            <a:endParaRPr lang="lt-LT" sz="3600" dirty="0">
              <a:solidFill>
                <a:srgbClr val="C00000"/>
              </a:solidFill>
              <a:latin typeface="Arial Black" panose="020B0A04020102020204" pitchFamily="34" charset="0"/>
            </a:endParaRPr>
          </a:p>
        </p:txBody>
      </p:sp>
      <p:pic>
        <p:nvPicPr>
          <p:cNvPr id="4" name="Paveikslėlis 3"/>
          <p:cNvPicPr>
            <a:picLocks noChangeAspect="1"/>
          </p:cNvPicPr>
          <p:nvPr/>
        </p:nvPicPr>
        <p:blipFill>
          <a:blip r:embed="rId2"/>
          <a:stretch>
            <a:fillRect/>
          </a:stretch>
        </p:blipFill>
        <p:spPr>
          <a:xfrm>
            <a:off x="0" y="1522828"/>
            <a:ext cx="12192000" cy="5295398"/>
          </a:xfrm>
          <a:prstGeom prst="rect">
            <a:avLst/>
          </a:prstGeom>
        </p:spPr>
      </p:pic>
    </p:spTree>
    <p:extLst>
      <p:ext uri="{BB962C8B-B14F-4D97-AF65-F5344CB8AC3E}">
        <p14:creationId xmlns:p14="http://schemas.microsoft.com/office/powerpoint/2010/main" val="3000758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731519" y="32976"/>
            <a:ext cx="13620205" cy="837882"/>
          </a:xfrm>
        </p:spPr>
        <p:txBody>
          <a:bodyPr>
            <a:normAutofit/>
          </a:bodyPr>
          <a:lstStyle/>
          <a:p>
            <a:pPr algn="ctr"/>
            <a:r>
              <a:rPr lang="lt-LT" sz="4800" dirty="0" smtClean="0">
                <a:latin typeface="Arial Black" panose="020B0A04020102020204" pitchFamily="34" charset="0"/>
              </a:rPr>
              <a:t>Šeimyna arba </a:t>
            </a:r>
            <a:r>
              <a:rPr lang="lt-LT" sz="4800" dirty="0" err="1" smtClean="0">
                <a:latin typeface="Arial Black" panose="020B0A04020102020204" pitchFamily="34" charset="0"/>
              </a:rPr>
              <a:t>cyltas</a:t>
            </a:r>
            <a:r>
              <a:rPr lang="lt-LT" sz="4800" dirty="0" smtClean="0">
                <a:latin typeface="Arial Black" panose="020B0A04020102020204" pitchFamily="34" charset="0"/>
              </a:rPr>
              <a:t>- tai kazlėkai.</a:t>
            </a:r>
            <a:endParaRPr lang="lt-LT" sz="4800" dirty="0">
              <a:latin typeface="Arial Black" panose="020B0A04020102020204" pitchFamily="34" charset="0"/>
            </a:endParaRPr>
          </a:p>
        </p:txBody>
      </p:sp>
      <p:pic>
        <p:nvPicPr>
          <p:cNvPr id="4" name="Turinio vietos rezervavimo ženklas 3"/>
          <p:cNvPicPr>
            <a:picLocks noGrp="1" noChangeAspect="1"/>
          </p:cNvPicPr>
          <p:nvPr>
            <p:ph idx="1"/>
          </p:nvPr>
        </p:nvPicPr>
        <p:blipFill>
          <a:blip r:embed="rId2"/>
          <a:stretch>
            <a:fillRect/>
          </a:stretch>
        </p:blipFill>
        <p:spPr>
          <a:xfrm>
            <a:off x="191589" y="870858"/>
            <a:ext cx="11887199" cy="5987142"/>
          </a:xfrm>
          <a:prstGeom prst="rect">
            <a:avLst/>
          </a:prstGeom>
        </p:spPr>
      </p:pic>
    </p:spTree>
    <p:extLst>
      <p:ext uri="{BB962C8B-B14F-4D97-AF65-F5344CB8AC3E}">
        <p14:creationId xmlns:p14="http://schemas.microsoft.com/office/powerpoint/2010/main" val="4084799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0"/>
            <a:ext cx="12409714" cy="1568768"/>
          </a:xfrm>
        </p:spPr>
        <p:txBody>
          <a:bodyPr>
            <a:normAutofit fontScale="90000"/>
          </a:bodyPr>
          <a:lstStyle/>
          <a:p>
            <a:r>
              <a:rPr lang="lt-LT" dirty="0" smtClean="0">
                <a:solidFill>
                  <a:srgbClr val="FFC000"/>
                </a:solidFill>
                <a:latin typeface="Arial Black" panose="020B0A04020102020204" pitchFamily="34" charset="0"/>
              </a:rPr>
              <a:t>Labai gardu </a:t>
            </a:r>
            <a:r>
              <a:rPr lang="lt-LT" dirty="0" err="1" smtClean="0">
                <a:solidFill>
                  <a:srgbClr val="FFC000"/>
                </a:solidFill>
                <a:latin typeface="Arial Black" panose="020B0A04020102020204" pitchFamily="34" charset="0"/>
              </a:rPr>
              <a:t>smožytos</a:t>
            </a:r>
            <a:r>
              <a:rPr lang="lt-LT" dirty="0" smtClean="0">
                <a:solidFill>
                  <a:srgbClr val="FFC000"/>
                </a:solidFill>
                <a:latin typeface="Arial Black" panose="020B0A04020102020204" pitchFamily="34" charset="0"/>
              </a:rPr>
              <a:t> </a:t>
            </a:r>
            <a:r>
              <a:rPr lang="lt-LT" dirty="0" err="1" smtClean="0">
                <a:solidFill>
                  <a:srgbClr val="FFC000"/>
                </a:solidFill>
                <a:latin typeface="Arial Black" panose="020B0A04020102020204" pitchFamily="34" charset="0"/>
              </a:rPr>
              <a:t>lepeškaitės,gaidukai</a:t>
            </a:r>
            <a:r>
              <a:rPr lang="lt-LT" dirty="0" smtClean="0">
                <a:solidFill>
                  <a:srgbClr val="FFC000"/>
                </a:solidFill>
                <a:latin typeface="Arial Black" panose="020B0A04020102020204" pitchFamily="34" charset="0"/>
              </a:rPr>
              <a:t>, lapaitės, žydukai-  visi </a:t>
            </a:r>
            <a:r>
              <a:rPr lang="lt-LT" dirty="0" err="1" smtClean="0">
                <a:solidFill>
                  <a:srgbClr val="FFC000"/>
                </a:solidFill>
                <a:latin typeface="Arial Black" panose="020B0A04020102020204" pitchFamily="34" charset="0"/>
              </a:rPr>
              <a:t>jiej</a:t>
            </a:r>
            <a:r>
              <a:rPr lang="lt-LT" dirty="0" smtClean="0">
                <a:solidFill>
                  <a:srgbClr val="FFC000"/>
                </a:solidFill>
                <a:latin typeface="Arial Black" panose="020B0A04020102020204" pitchFamily="34" charset="0"/>
              </a:rPr>
              <a:t> voveraitės.</a:t>
            </a:r>
            <a:endParaRPr lang="lt-LT" dirty="0">
              <a:solidFill>
                <a:srgbClr val="FFC000"/>
              </a:solidFill>
              <a:latin typeface="Arial Black" panose="020B0A04020102020204" pitchFamily="34" charset="0"/>
            </a:endParaRPr>
          </a:p>
        </p:txBody>
      </p:sp>
      <p:pic>
        <p:nvPicPr>
          <p:cNvPr id="4" name="Turinio vietos rezervavimo ženklas 3"/>
          <p:cNvPicPr>
            <a:picLocks noGrp="1" noChangeAspect="1"/>
          </p:cNvPicPr>
          <p:nvPr>
            <p:ph idx="1"/>
          </p:nvPr>
        </p:nvPicPr>
        <p:blipFill>
          <a:blip r:embed="rId2"/>
          <a:stretch>
            <a:fillRect/>
          </a:stretch>
        </p:blipFill>
        <p:spPr>
          <a:xfrm>
            <a:off x="-1" y="1297577"/>
            <a:ext cx="12113623" cy="5852160"/>
          </a:xfrm>
          <a:prstGeom prst="rect">
            <a:avLst/>
          </a:prstGeom>
        </p:spPr>
      </p:pic>
    </p:spTree>
    <p:extLst>
      <p:ext uri="{BB962C8B-B14F-4D97-AF65-F5344CB8AC3E}">
        <p14:creationId xmlns:p14="http://schemas.microsoft.com/office/powerpoint/2010/main" val="4278603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7086" y="373834"/>
            <a:ext cx="12200708" cy="1325563"/>
          </a:xfrm>
        </p:spPr>
        <p:txBody>
          <a:bodyPr/>
          <a:lstStyle/>
          <a:p>
            <a:r>
              <a:rPr lang="lt-LT" dirty="0" smtClean="0">
                <a:solidFill>
                  <a:schemeClr val="accent4">
                    <a:lumMod val="75000"/>
                  </a:schemeClr>
                </a:solidFill>
                <a:latin typeface="Arial Black" panose="020B0A04020102020204" pitchFamily="34" charset="0"/>
              </a:rPr>
              <a:t>Daugiausia rūgina </a:t>
            </a:r>
            <a:r>
              <a:rPr lang="lt-LT" dirty="0" err="1" smtClean="0">
                <a:solidFill>
                  <a:schemeClr val="accent4">
                    <a:lumMod val="75000"/>
                  </a:schemeClr>
                </a:solidFill>
                <a:latin typeface="Arial Black" panose="020B0A04020102020204" pitchFamily="34" charset="0"/>
              </a:rPr>
              <a:t>ruduoškų</a:t>
            </a:r>
            <a:r>
              <a:rPr lang="lt-LT" dirty="0" smtClean="0">
                <a:solidFill>
                  <a:schemeClr val="accent4">
                    <a:lumMod val="75000"/>
                  </a:schemeClr>
                </a:solidFill>
                <a:latin typeface="Arial Black" panose="020B0A04020102020204" pitchFamily="34" charset="0"/>
              </a:rPr>
              <a:t>, </a:t>
            </a:r>
            <a:r>
              <a:rPr lang="lt-LT" dirty="0" err="1" smtClean="0">
                <a:solidFill>
                  <a:schemeClr val="accent4">
                    <a:lumMod val="75000"/>
                  </a:schemeClr>
                </a:solidFill>
                <a:latin typeface="Arial Black" panose="020B0A04020102020204" pitchFamily="34" charset="0"/>
              </a:rPr>
              <a:t>paaglinį</a:t>
            </a:r>
            <a:r>
              <a:rPr lang="lt-LT" dirty="0" smtClean="0">
                <a:solidFill>
                  <a:schemeClr val="accent4">
                    <a:lumMod val="75000"/>
                  </a:schemeClr>
                </a:solidFill>
                <a:latin typeface="Arial Black" panose="020B0A04020102020204" pitchFamily="34" charset="0"/>
              </a:rPr>
              <a:t>, </a:t>
            </a:r>
            <a:r>
              <a:rPr lang="lt-LT" dirty="0" smtClean="0">
                <a:solidFill>
                  <a:schemeClr val="accent4">
                    <a:lumMod val="75000"/>
                  </a:schemeClr>
                </a:solidFill>
                <a:latin typeface="Arial Black" panose="020B0A04020102020204" pitchFamily="34" charset="0"/>
              </a:rPr>
              <a:t>o, </a:t>
            </a:r>
            <a:r>
              <a:rPr lang="lt-LT" dirty="0" err="1" smtClean="0">
                <a:solidFill>
                  <a:schemeClr val="accent4">
                    <a:lumMod val="75000"/>
                  </a:schemeClr>
                </a:solidFill>
                <a:latin typeface="Arial Black" panose="020B0A04020102020204" pitchFamily="34" charset="0"/>
              </a:rPr>
              <a:t>prosta</a:t>
            </a:r>
            <a:r>
              <a:rPr lang="lt-LT" dirty="0" smtClean="0">
                <a:solidFill>
                  <a:schemeClr val="accent4">
                    <a:lumMod val="75000"/>
                  </a:schemeClr>
                </a:solidFill>
                <a:latin typeface="Arial Black" panose="020B0A04020102020204" pitchFamily="34" charset="0"/>
              </a:rPr>
              <a:t>,-</a:t>
            </a:r>
            <a:r>
              <a:rPr lang="lt-LT" dirty="0" smtClean="0">
                <a:solidFill>
                  <a:schemeClr val="accent4">
                    <a:lumMod val="75000"/>
                  </a:schemeClr>
                </a:solidFill>
                <a:latin typeface="Arial Black" panose="020B0A04020102020204" pitchFamily="34" charset="0"/>
              </a:rPr>
              <a:t> </a:t>
            </a:r>
            <a:r>
              <a:rPr lang="lt-LT" dirty="0" smtClean="0">
                <a:solidFill>
                  <a:schemeClr val="accent4">
                    <a:lumMod val="75000"/>
                  </a:schemeClr>
                </a:solidFill>
                <a:latin typeface="Arial Black" panose="020B0A04020102020204" pitchFamily="34" charset="0"/>
              </a:rPr>
              <a:t>rudmėses. </a:t>
            </a:r>
            <a:endParaRPr lang="lt-LT" dirty="0">
              <a:solidFill>
                <a:schemeClr val="accent4">
                  <a:lumMod val="75000"/>
                </a:schemeClr>
              </a:solidFill>
              <a:latin typeface="Arial Black" panose="020B0A04020102020204" pitchFamily="34" charset="0"/>
            </a:endParaRPr>
          </a:p>
        </p:txBody>
      </p:sp>
      <p:pic>
        <p:nvPicPr>
          <p:cNvPr id="4" name="Turinio vietos rezervavimo ženklas 3"/>
          <p:cNvPicPr>
            <a:picLocks noGrp="1" noChangeAspect="1"/>
          </p:cNvPicPr>
          <p:nvPr>
            <p:ph idx="1"/>
          </p:nvPr>
        </p:nvPicPr>
        <p:blipFill rotWithShape="1">
          <a:blip r:embed="rId2"/>
          <a:srcRect l="1965" t="9261" r="1758" b="19316"/>
          <a:stretch/>
        </p:blipFill>
        <p:spPr>
          <a:xfrm>
            <a:off x="87086" y="1563190"/>
            <a:ext cx="11969931" cy="5294810"/>
          </a:xfrm>
          <a:prstGeom prst="rect">
            <a:avLst/>
          </a:prstGeom>
        </p:spPr>
      </p:pic>
    </p:spTree>
    <p:extLst>
      <p:ext uri="{BB962C8B-B14F-4D97-AF65-F5344CB8AC3E}">
        <p14:creationId xmlns:p14="http://schemas.microsoft.com/office/powerpoint/2010/main" val="1938120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365125"/>
            <a:ext cx="12096206" cy="1325563"/>
          </a:xfrm>
        </p:spPr>
        <p:txBody>
          <a:bodyPr>
            <a:normAutofit fontScale="90000"/>
          </a:bodyPr>
          <a:lstStyle/>
          <a:p>
            <a:r>
              <a:rPr lang="lt-LT" dirty="0" err="1" smtClean="0">
                <a:solidFill>
                  <a:schemeClr val="accent2">
                    <a:lumMod val="50000"/>
                  </a:schemeClr>
                </a:solidFill>
                <a:latin typeface="Arial Black" panose="020B0A04020102020204" pitchFamily="34" charset="0"/>
              </a:rPr>
              <a:t>Gardziai</a:t>
            </a:r>
            <a:r>
              <a:rPr lang="lt-LT" dirty="0" smtClean="0">
                <a:solidFill>
                  <a:schemeClr val="accent2">
                    <a:lumMod val="50000"/>
                  </a:schemeClr>
                </a:solidFill>
                <a:latin typeface="Arial Black" panose="020B0A04020102020204" pitchFamily="34" charset="0"/>
              </a:rPr>
              <a:t> kvepia kiškio grybas, paberžis, </a:t>
            </a:r>
            <a:r>
              <a:rPr lang="lt-LT" dirty="0" err="1" smtClean="0">
                <a:solidFill>
                  <a:schemeClr val="accent2">
                    <a:lumMod val="50000"/>
                  </a:schemeClr>
                </a:solidFill>
                <a:latin typeface="Arial Black" panose="020B0A04020102020204" pitchFamily="34" charset="0"/>
              </a:rPr>
              <a:t>varnėkas</a:t>
            </a:r>
            <a:r>
              <a:rPr lang="lt-LT" dirty="0" smtClean="0">
                <a:solidFill>
                  <a:schemeClr val="accent2">
                    <a:lumMod val="50000"/>
                  </a:schemeClr>
                </a:solidFill>
                <a:latin typeface="Arial Black" panose="020B0A04020102020204" pitchFamily="34" charset="0"/>
              </a:rPr>
              <a:t>- </a:t>
            </a:r>
            <a:r>
              <a:rPr lang="lt-LT" dirty="0" err="1" smtClean="0">
                <a:solidFill>
                  <a:schemeClr val="accent2">
                    <a:lumMod val="50000"/>
                  </a:schemeClr>
                </a:solidFill>
                <a:latin typeface="Arial Black" panose="020B0A04020102020204" pitchFamily="34" charset="0"/>
              </a:rPr>
              <a:t>paprasciausios</a:t>
            </a:r>
            <a:r>
              <a:rPr lang="lt-LT" dirty="0" smtClean="0">
                <a:solidFill>
                  <a:schemeClr val="accent2">
                    <a:lumMod val="50000"/>
                  </a:schemeClr>
                </a:solidFill>
                <a:latin typeface="Arial Black" panose="020B0A04020102020204" pitchFamily="34" charset="0"/>
              </a:rPr>
              <a:t> lepšės.</a:t>
            </a:r>
            <a:endParaRPr lang="lt-LT" dirty="0">
              <a:solidFill>
                <a:schemeClr val="accent2">
                  <a:lumMod val="50000"/>
                </a:schemeClr>
              </a:solidFill>
              <a:latin typeface="Arial Black" panose="020B0A04020102020204" pitchFamily="34" charset="0"/>
            </a:endParaRPr>
          </a:p>
        </p:txBody>
      </p:sp>
      <p:pic>
        <p:nvPicPr>
          <p:cNvPr id="4" name="Turinio vietos rezervavimo ženklas 3"/>
          <p:cNvPicPr>
            <a:picLocks noGrp="1" noChangeAspect="1"/>
          </p:cNvPicPr>
          <p:nvPr>
            <p:ph idx="1"/>
          </p:nvPr>
        </p:nvPicPr>
        <p:blipFill>
          <a:blip r:embed="rId2"/>
          <a:stretch>
            <a:fillRect/>
          </a:stretch>
        </p:blipFill>
        <p:spPr>
          <a:xfrm>
            <a:off x="0" y="1690688"/>
            <a:ext cx="4441371" cy="5167312"/>
          </a:xfrm>
          <a:prstGeom prst="rect">
            <a:avLst/>
          </a:prstGeom>
        </p:spPr>
      </p:pic>
      <p:pic>
        <p:nvPicPr>
          <p:cNvPr id="5" name="Paveikslėlis 4"/>
          <p:cNvPicPr>
            <a:picLocks noChangeAspect="1"/>
          </p:cNvPicPr>
          <p:nvPr/>
        </p:nvPicPr>
        <p:blipFill rotWithShape="1">
          <a:blip r:embed="rId3"/>
          <a:srcRect t="8053" r="7110" b="20898"/>
          <a:stretch/>
        </p:blipFill>
        <p:spPr>
          <a:xfrm>
            <a:off x="4428308" y="1690689"/>
            <a:ext cx="7680961" cy="5167312"/>
          </a:xfrm>
          <a:prstGeom prst="rect">
            <a:avLst/>
          </a:prstGeom>
        </p:spPr>
      </p:pic>
    </p:spTree>
    <p:extLst>
      <p:ext uri="{BB962C8B-B14F-4D97-AF65-F5344CB8AC3E}">
        <p14:creationId xmlns:p14="http://schemas.microsoft.com/office/powerpoint/2010/main" val="3307904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164828"/>
            <a:ext cx="12104914" cy="1325563"/>
          </a:xfrm>
        </p:spPr>
        <p:txBody>
          <a:bodyPr>
            <a:normAutofit fontScale="90000"/>
          </a:bodyPr>
          <a:lstStyle/>
          <a:p>
            <a:r>
              <a:rPr lang="lt-LT" dirty="0" smtClean="0">
                <a:latin typeface="Arial Black" panose="020B0A04020102020204" pitchFamily="34" charset="0"/>
              </a:rPr>
              <a:t>B</a:t>
            </a:r>
            <a:r>
              <a:rPr lang="fi-FI" dirty="0" err="1" smtClean="0">
                <a:latin typeface="Arial Black" panose="020B0A04020102020204" pitchFamily="34" charset="0"/>
              </a:rPr>
              <a:t>altukas</a:t>
            </a:r>
            <a:r>
              <a:rPr lang="fi-FI" dirty="0" smtClean="0">
                <a:latin typeface="Arial Black" panose="020B0A04020102020204" pitchFamily="34" charset="0"/>
              </a:rPr>
              <a:t>, </a:t>
            </a:r>
            <a:r>
              <a:rPr lang="fi-FI" dirty="0" err="1" smtClean="0">
                <a:latin typeface="Arial Black" panose="020B0A04020102020204" pitchFamily="34" charset="0"/>
              </a:rPr>
              <a:t>kalpokas</a:t>
            </a:r>
            <a:r>
              <a:rPr lang="fi-FI" dirty="0" smtClean="0">
                <a:latin typeface="Arial Black" panose="020B0A04020102020204" pitchFamily="34" charset="0"/>
              </a:rPr>
              <a:t>, </a:t>
            </a:r>
            <a:r>
              <a:rPr lang="fi-FI" dirty="0" err="1" smtClean="0">
                <a:latin typeface="Arial Black" panose="020B0A04020102020204" pitchFamily="34" charset="0"/>
              </a:rPr>
              <a:t>lenkas</a:t>
            </a:r>
            <a:r>
              <a:rPr lang="fi-FI" dirty="0" smtClean="0">
                <a:latin typeface="Arial Black" panose="020B0A04020102020204" pitchFamily="34" charset="0"/>
              </a:rPr>
              <a:t>, </a:t>
            </a:r>
            <a:r>
              <a:rPr lang="fi-FI" dirty="0" err="1" smtClean="0">
                <a:latin typeface="Arial Black" panose="020B0A04020102020204" pitchFamily="34" charset="0"/>
              </a:rPr>
              <a:t>turkas</a:t>
            </a:r>
            <a:r>
              <a:rPr lang="fi-FI" dirty="0" smtClean="0">
                <a:latin typeface="Arial Black" panose="020B0A04020102020204" pitchFamily="34" charset="0"/>
              </a:rPr>
              <a:t>, </a:t>
            </a:r>
            <a:r>
              <a:rPr lang="fi-FI" dirty="0" err="1" smtClean="0">
                <a:latin typeface="Arial Black" panose="020B0A04020102020204" pitchFamily="34" charset="0"/>
              </a:rPr>
              <a:t>vištukė</a:t>
            </a:r>
            <a:r>
              <a:rPr lang="fi-FI" dirty="0" smtClean="0">
                <a:latin typeface="Arial Black" panose="020B0A04020102020204" pitchFamily="34" charset="0"/>
              </a:rPr>
              <a:t>, </a:t>
            </a:r>
            <a:r>
              <a:rPr lang="fi-FI" dirty="0" err="1" smtClean="0">
                <a:latin typeface="Arial Black" panose="020B0A04020102020204" pitchFamily="34" charset="0"/>
              </a:rPr>
              <a:t>vokietukas</a:t>
            </a:r>
            <a:r>
              <a:rPr lang="lt-LT" dirty="0" smtClean="0">
                <a:latin typeface="Arial Black" panose="020B0A04020102020204" pitchFamily="34" charset="0"/>
              </a:rPr>
              <a:t>- </a:t>
            </a:r>
            <a:r>
              <a:rPr lang="lt-LT" dirty="0" err="1" smtClean="0">
                <a:latin typeface="Arial Black" panose="020B0A04020102020204" pitchFamily="34" charset="0"/>
              </a:rPr>
              <a:t>šiciek</a:t>
            </a:r>
            <a:r>
              <a:rPr lang="lt-LT" dirty="0" smtClean="0">
                <a:latin typeface="Arial Black" panose="020B0A04020102020204" pitchFamily="34" charset="0"/>
              </a:rPr>
              <a:t> vardų turi raukšlėtas gudukas.</a:t>
            </a:r>
            <a:endParaRPr lang="lt-LT" dirty="0">
              <a:latin typeface="Arial Black" panose="020B0A04020102020204" pitchFamily="34" charset="0"/>
            </a:endParaRPr>
          </a:p>
        </p:txBody>
      </p:sp>
      <p:pic>
        <p:nvPicPr>
          <p:cNvPr id="4" name="Turinio vietos rezervavimo ženklas 3"/>
          <p:cNvPicPr>
            <a:picLocks noGrp="1" noChangeAspect="1"/>
          </p:cNvPicPr>
          <p:nvPr>
            <p:ph idx="1"/>
          </p:nvPr>
        </p:nvPicPr>
        <p:blipFill rotWithShape="1">
          <a:blip r:embed="rId2"/>
          <a:srcRect r="2030" b="11616"/>
          <a:stretch/>
        </p:blipFill>
        <p:spPr>
          <a:xfrm>
            <a:off x="0" y="1637211"/>
            <a:ext cx="12192000" cy="5220789"/>
          </a:xfrm>
          <a:prstGeom prst="rect">
            <a:avLst/>
          </a:prstGeom>
        </p:spPr>
      </p:pic>
    </p:spTree>
    <p:extLst>
      <p:ext uri="{BB962C8B-B14F-4D97-AF65-F5344CB8AC3E}">
        <p14:creationId xmlns:p14="http://schemas.microsoft.com/office/powerpoint/2010/main" val="895690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286</Words>
  <Application>Microsoft Office PowerPoint</Application>
  <PresentationFormat>Plačiaekranė</PresentationFormat>
  <Paragraphs>18</Paragraphs>
  <Slides>15</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15</vt:i4>
      </vt:variant>
    </vt:vector>
  </HeadingPairs>
  <TitlesOfParts>
    <vt:vector size="21" baseType="lpstr">
      <vt:lpstr>Arial</vt:lpstr>
      <vt:lpstr>Arial Black</vt:lpstr>
      <vt:lpstr>Calibri</vt:lpstr>
      <vt:lpstr>Calibri Light</vt:lpstr>
      <vt:lpstr>Times New Roman</vt:lpstr>
      <vt:lpstr>„Office“ tema</vt:lpstr>
      <vt:lpstr>,,GRYBAI CIUDNIAU“</vt:lpstr>
      <vt:lpstr>Galėc daugeliui jūs pacinka aic miškan grybauc. Prauda, raikia rinkc cik gerai pažįstamus grybus. Jei grybautojo pascikėjimas išaugis ligi pat dangaus, jir renka mislydamas, kad visus grybus gerai žino, tai jir pac gali nuveic pas Dzievulį slūžyc. Kožnas grybas turi savo grybautojų. Tai dartės suspažykit su paciais glavniausiais Dzūkijos miškų grybais.</vt:lpstr>
      <vt:lpstr>Grybų karalius- Cikrinis. Kitep- baravykas.</vt:lpstr>
      <vt:lpstr>Beržinis, raudonikis, varnagrybis lietuvių vadzinamas raudonviršis.</vt:lpstr>
      <vt:lpstr>Šeimyna arba cyltas- tai kazlėkai.</vt:lpstr>
      <vt:lpstr>Labai gardu smožytos lepeškaitės,gaidukai, lapaitės, žydukai-  visi jiej voveraitės.</vt:lpstr>
      <vt:lpstr>Daugiausia rūgina ruduoškų, paaglinį, o, prosta,- rudmėses. </vt:lpstr>
      <vt:lpstr>Gardziai kvepia kiškio grybas, paberžis, varnėkas- paprasciausios lepšės.</vt:lpstr>
      <vt:lpstr>Baltukas, kalpokas, lenkas, turkas, vištukė, vokietukas- šiciek vardų turi raukšlėtas gudukas.</vt:lpstr>
      <vt:lpstr>Lapkricį ataina čėsas zelionkei, žaliuokei- baltikui.</vt:lpstr>
      <vt:lpstr> O cia stovi margakojė- dar kitep- skėtinė žvynabudė.</vt:lpstr>
      <vt:lpstr>Bobnosis arba šmarška, kurio žalio kaštavoc nemožna – nuodzyngas, bet tris keturis rozus apvirus po 15 minutių možna ir valgyc, nor biskį traška tarp dantų, ale skanu – lietuviškai bobausis.</vt:lpstr>
      <vt:lpstr>„PowerPoint“ pateiktis</vt:lpstr>
      <vt:lpstr>„PowerPoint“ pateiktis</vt:lpstr>
      <vt:lpstr>„PowerPoint“ pateiktis</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,,GRYBAI CIUDNIAU“</dc:title>
  <dc:creator>HP</dc:creator>
  <cp:lastModifiedBy>HP</cp:lastModifiedBy>
  <cp:revision>21</cp:revision>
  <dcterms:created xsi:type="dcterms:W3CDTF">2023-03-05T16:16:31Z</dcterms:created>
  <dcterms:modified xsi:type="dcterms:W3CDTF">2024-10-16T17:23:09Z</dcterms:modified>
</cp:coreProperties>
</file>